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90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99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1824" y="306"/>
      </p:cViewPr>
      <p:guideLst>
        <p:guide orient="horz" pos="3390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4F7-F319-4868-BFB6-092DE2A3B62A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38CB-A63B-4B89-B9DF-8959BF8B5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85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4F7-F319-4868-BFB6-092DE2A3B62A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38CB-A63B-4B89-B9DF-8959BF8B5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37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4F7-F319-4868-BFB6-092DE2A3B62A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38CB-A63B-4B89-B9DF-8959BF8B5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24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4F7-F319-4868-BFB6-092DE2A3B62A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38CB-A63B-4B89-B9DF-8959BF8B5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88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4F7-F319-4868-BFB6-092DE2A3B62A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38CB-A63B-4B89-B9DF-8959BF8B5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71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4F7-F319-4868-BFB6-092DE2A3B62A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38CB-A63B-4B89-B9DF-8959BF8B5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33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4F7-F319-4868-BFB6-092DE2A3B62A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38CB-A63B-4B89-B9DF-8959BF8B5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83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4F7-F319-4868-BFB6-092DE2A3B62A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38CB-A63B-4B89-B9DF-8959BF8B5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8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4F7-F319-4868-BFB6-092DE2A3B62A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38CB-A63B-4B89-B9DF-8959BF8B5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1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4F7-F319-4868-BFB6-092DE2A3B62A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38CB-A63B-4B89-B9DF-8959BF8B5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75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94F7-F319-4868-BFB6-092DE2A3B62A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38CB-A63B-4B89-B9DF-8959BF8B5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50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A894F7-F319-4868-BFB6-092DE2A3B62A}" type="datetimeFigureOut">
              <a:rPr kumimoji="1" lang="ja-JP" altLang="en-US" smtClean="0"/>
              <a:t>2024/10/18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E138CB-A63B-4B89-B9DF-8959BF8B52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F0000">
                <a:alpha val="16000"/>
                <a:lumMod val="63000"/>
                <a:lumOff val="37000"/>
              </a:srgbClr>
            </a:gs>
            <a:gs pos="20000">
              <a:srgbClr val="00B050">
                <a:alpha val="19000"/>
                <a:lumMod val="100000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6DCB84-D039-D038-CBBD-4619622C8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楕円 9">
            <a:extLst>
              <a:ext uri="{FF2B5EF4-FFF2-40B4-BE49-F238E27FC236}">
                <a16:creationId xmlns:a16="http://schemas.microsoft.com/office/drawing/2014/main" id="{34F6C46B-34DC-7754-D87E-F0B6A1AE7A07}"/>
              </a:ext>
            </a:extLst>
          </p:cNvPr>
          <p:cNvSpPr/>
          <p:nvPr/>
        </p:nvSpPr>
        <p:spPr>
          <a:xfrm>
            <a:off x="3987690" y="3550669"/>
            <a:ext cx="3185922" cy="3104141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EF0D526-A7A3-CEC2-B5EF-0CE13F091E67}"/>
              </a:ext>
            </a:extLst>
          </p:cNvPr>
          <p:cNvSpPr/>
          <p:nvPr/>
        </p:nvSpPr>
        <p:spPr>
          <a:xfrm>
            <a:off x="352828" y="144717"/>
            <a:ext cx="3244836" cy="3100269"/>
          </a:xfrm>
          <a:prstGeom prst="ellipse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F61DB40A-A794-C1E0-D26E-29144B745C23}"/>
              </a:ext>
            </a:extLst>
          </p:cNvPr>
          <p:cNvSpPr/>
          <p:nvPr/>
        </p:nvSpPr>
        <p:spPr>
          <a:xfrm>
            <a:off x="456473" y="7194884"/>
            <a:ext cx="3355512" cy="3217925"/>
          </a:xfrm>
          <a:prstGeom prst="ellipse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A38F5DD-1E98-584C-BF4B-2F8FFE8C94E8}"/>
              </a:ext>
            </a:extLst>
          </p:cNvPr>
          <p:cNvSpPr txBox="1"/>
          <p:nvPr/>
        </p:nvSpPr>
        <p:spPr>
          <a:xfrm>
            <a:off x="122209" y="3579009"/>
            <a:ext cx="370607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5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パッションフレーズ</a:t>
            </a:r>
            <a:endParaRPr kumimoji="1" lang="en-US" altLang="ja-JP" sz="25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2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・フィンガービスケット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・ラズベリー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・いちごのムース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・パッションフルーツムース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・フィンガービスケット生地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68EEBDC-D8AE-FC30-4303-32299E1479B6}"/>
              </a:ext>
            </a:extLst>
          </p:cNvPr>
          <p:cNvSpPr txBox="1"/>
          <p:nvPr/>
        </p:nvSpPr>
        <p:spPr>
          <a:xfrm>
            <a:off x="3472571" y="379106"/>
            <a:ext cx="408710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5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ガトーショコラ</a:t>
            </a:r>
            <a:endParaRPr kumimoji="1" lang="en-US" altLang="ja-JP" sz="25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・いちご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・ブルーベリー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・ホイップクリーム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・ガトーショコラ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＊ベルギー産チョコレート使用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7456040-42A5-4BE0-2490-108B89219578}"/>
              </a:ext>
            </a:extLst>
          </p:cNvPr>
          <p:cNvSpPr txBox="1"/>
          <p:nvPr/>
        </p:nvSpPr>
        <p:spPr>
          <a:xfrm>
            <a:off x="3811985" y="7194883"/>
            <a:ext cx="3601627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5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和栗のモンブラン</a:t>
            </a:r>
            <a:endParaRPr kumimoji="1" lang="en-US" altLang="ja-JP" sz="25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・渋川マロン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・和栗クリーム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・渋川マロン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・塩入ホイップクリーム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・マロンとアーモンドの生地</a:t>
            </a: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A5BA227E-2577-34AE-DC86-8DA598F9ED62}"/>
              </a:ext>
            </a:extLst>
          </p:cNvPr>
          <p:cNvCxnSpPr/>
          <p:nvPr/>
        </p:nvCxnSpPr>
        <p:spPr>
          <a:xfrm flipH="1" flipV="1">
            <a:off x="2028128" y="1039226"/>
            <a:ext cx="3102080" cy="192505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8A75A51A-2933-ABAE-B94C-F789AF4947B3}"/>
              </a:ext>
            </a:extLst>
          </p:cNvPr>
          <p:cNvCxnSpPr>
            <a:cxnSpLocks/>
          </p:cNvCxnSpPr>
          <p:nvPr/>
        </p:nvCxnSpPr>
        <p:spPr>
          <a:xfrm flipH="1" flipV="1">
            <a:off x="1459754" y="1219299"/>
            <a:ext cx="3264266" cy="310487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AD568A9-5400-BAB8-6DD5-0957D0773761}"/>
              </a:ext>
            </a:extLst>
          </p:cNvPr>
          <p:cNvCxnSpPr>
            <a:cxnSpLocks/>
          </p:cNvCxnSpPr>
          <p:nvPr/>
        </p:nvCxnSpPr>
        <p:spPr>
          <a:xfrm flipH="1" flipV="1">
            <a:off x="2042878" y="1641404"/>
            <a:ext cx="2447813" cy="192449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28C4ED35-1C27-7DFD-106C-FCD93FE6F38B}"/>
              </a:ext>
            </a:extLst>
          </p:cNvPr>
          <p:cNvCxnSpPr>
            <a:cxnSpLocks/>
          </p:cNvCxnSpPr>
          <p:nvPr/>
        </p:nvCxnSpPr>
        <p:spPr>
          <a:xfrm flipH="1" flipV="1">
            <a:off x="2151315" y="2293715"/>
            <a:ext cx="2447035" cy="160421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07F44982-4E5B-ABC0-FBE8-F369EAA0B505}"/>
              </a:ext>
            </a:extLst>
          </p:cNvPr>
          <p:cNvCxnSpPr/>
          <p:nvPr/>
        </p:nvCxnSpPr>
        <p:spPr>
          <a:xfrm flipV="1">
            <a:off x="3472571" y="4267200"/>
            <a:ext cx="1676133" cy="22860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28B886D-0674-FF52-900B-696C44E25CD0}"/>
              </a:ext>
            </a:extLst>
          </p:cNvPr>
          <p:cNvCxnSpPr>
            <a:cxnSpLocks/>
          </p:cNvCxnSpPr>
          <p:nvPr/>
        </p:nvCxnSpPr>
        <p:spPr>
          <a:xfrm flipV="1">
            <a:off x="2847975" y="4348270"/>
            <a:ext cx="3045842" cy="45233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C16C5C75-004A-709F-4262-5EF231C4EBC7}"/>
              </a:ext>
            </a:extLst>
          </p:cNvPr>
          <p:cNvCxnSpPr>
            <a:cxnSpLocks/>
          </p:cNvCxnSpPr>
          <p:nvPr/>
        </p:nvCxnSpPr>
        <p:spPr>
          <a:xfrm flipV="1">
            <a:off x="3012329" y="4944752"/>
            <a:ext cx="2393550" cy="188544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98AAC0E9-0243-1674-C93E-49E8246CDAEA}"/>
              </a:ext>
            </a:extLst>
          </p:cNvPr>
          <p:cNvCxnSpPr>
            <a:cxnSpLocks/>
          </p:cNvCxnSpPr>
          <p:nvPr/>
        </p:nvCxnSpPr>
        <p:spPr>
          <a:xfrm flipV="1">
            <a:off x="3656370" y="5727337"/>
            <a:ext cx="1797134" cy="34965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4F536E9-4C21-BB69-4848-72BABF920B8D}"/>
              </a:ext>
            </a:extLst>
          </p:cNvPr>
          <p:cNvCxnSpPr>
            <a:cxnSpLocks/>
          </p:cNvCxnSpPr>
          <p:nvPr/>
        </p:nvCxnSpPr>
        <p:spPr>
          <a:xfrm flipV="1">
            <a:off x="3741189" y="5340673"/>
            <a:ext cx="1300711" cy="1052758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3FF4EEDE-4C7B-926E-DD21-11D90A6770D8}"/>
              </a:ext>
            </a:extLst>
          </p:cNvPr>
          <p:cNvCxnSpPr>
            <a:cxnSpLocks/>
          </p:cNvCxnSpPr>
          <p:nvPr/>
        </p:nvCxnSpPr>
        <p:spPr>
          <a:xfrm flipV="1">
            <a:off x="3743197" y="6043613"/>
            <a:ext cx="1710307" cy="349818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F727697A-B0B0-BCEA-4E60-27B37DFF8DA3}"/>
              </a:ext>
            </a:extLst>
          </p:cNvPr>
          <p:cNvCxnSpPr>
            <a:cxnSpLocks/>
          </p:cNvCxnSpPr>
          <p:nvPr/>
        </p:nvCxnSpPr>
        <p:spPr>
          <a:xfrm flipH="1" flipV="1">
            <a:off x="1806613" y="7927745"/>
            <a:ext cx="3136438" cy="125514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BFA8DB2C-3598-7D9A-5E85-A741C5365C19}"/>
              </a:ext>
            </a:extLst>
          </p:cNvPr>
          <p:cNvCxnSpPr>
            <a:cxnSpLocks/>
          </p:cNvCxnSpPr>
          <p:nvPr/>
        </p:nvCxnSpPr>
        <p:spPr>
          <a:xfrm flipH="1">
            <a:off x="2602230" y="8353091"/>
            <a:ext cx="2222183" cy="260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F4D1B6F4-9322-A4F1-86E4-710E05448BF9}"/>
              </a:ext>
            </a:extLst>
          </p:cNvPr>
          <p:cNvCxnSpPr>
            <a:cxnSpLocks/>
          </p:cNvCxnSpPr>
          <p:nvPr/>
        </p:nvCxnSpPr>
        <p:spPr>
          <a:xfrm flipH="1" flipV="1">
            <a:off x="2463872" y="9027989"/>
            <a:ext cx="2498898" cy="239948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0EECD763-89B0-4702-0436-38FEAA431A5E}"/>
              </a:ext>
            </a:extLst>
          </p:cNvPr>
          <p:cNvCxnSpPr>
            <a:cxnSpLocks/>
          </p:cNvCxnSpPr>
          <p:nvPr/>
        </p:nvCxnSpPr>
        <p:spPr>
          <a:xfrm flipH="1" flipV="1">
            <a:off x="1861762" y="9312591"/>
            <a:ext cx="2456437" cy="258968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926A13BD-3E08-EA18-7FEE-8226F6C2DCD4}"/>
              </a:ext>
            </a:extLst>
          </p:cNvPr>
          <p:cNvCxnSpPr>
            <a:cxnSpLocks/>
          </p:cNvCxnSpPr>
          <p:nvPr/>
        </p:nvCxnSpPr>
        <p:spPr>
          <a:xfrm flipH="1" flipV="1">
            <a:off x="2311400" y="9635843"/>
            <a:ext cx="1760538" cy="242133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585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48</Words>
  <Application>Microsoft Office PowerPoint</Application>
  <PresentationFormat>ユーザー設定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イチカワ サトミ</dc:creator>
  <cp:lastModifiedBy>イチカワ サトミ</cp:lastModifiedBy>
  <cp:revision>1</cp:revision>
  <dcterms:created xsi:type="dcterms:W3CDTF">2024-10-18T00:25:20Z</dcterms:created>
  <dcterms:modified xsi:type="dcterms:W3CDTF">2024-10-18T01:21:26Z</dcterms:modified>
</cp:coreProperties>
</file>